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5" r:id="rId6"/>
    <p:sldId id="300" r:id="rId7"/>
    <p:sldId id="301" r:id="rId8"/>
    <p:sldId id="277" r:id="rId9"/>
    <p:sldId id="308" r:id="rId10"/>
    <p:sldId id="302" r:id="rId11"/>
    <p:sldId id="305" r:id="rId12"/>
    <p:sldId id="304" r:id="rId13"/>
    <p:sldId id="306" r:id="rId14"/>
    <p:sldId id="307" r:id="rId15"/>
    <p:sldId id="299" r:id="rId16"/>
  </p:sldIdLst>
  <p:sldSz cx="12192000" cy="6858000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peak Pro" panose="020B0504020101020102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1812" y="84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5/29/2020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5/29/2020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37658"/>
            <a:ext cx="8807116" cy="915873"/>
          </a:xfrm>
        </p:spPr>
        <p:txBody>
          <a:bodyPr>
            <a:noAutofit/>
          </a:bodyPr>
          <a:lstStyle/>
          <a:p>
            <a:r>
              <a:rPr lang="en-US" sz="4000" dirty="0"/>
              <a:t>SISTEM INFORMASI UDAYANA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58782"/>
            <a:ext cx="7797967" cy="601840"/>
          </a:xfrm>
        </p:spPr>
        <p:txBody>
          <a:bodyPr/>
          <a:lstStyle/>
          <a:p>
            <a:r>
              <a:rPr lang="en-US" dirty="0"/>
              <a:t>Adi </a:t>
            </a:r>
            <a:r>
              <a:rPr lang="en-US" dirty="0" err="1"/>
              <a:t>Saputro</a:t>
            </a:r>
            <a:r>
              <a:rPr lang="en-US" dirty="0"/>
              <a:t> Wibowo (1708561054)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HALAMAN DOSEN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FC7BA-B2F2-4467-B527-D80A8FB0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2162896"/>
            <a:ext cx="10987845" cy="32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HALAMAN ADMIN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F4BC7-DB62-4CEC-924D-A2E3D815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50" y="1798385"/>
            <a:ext cx="10426700" cy="38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MAHASISWA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928" y="2103752"/>
            <a:ext cx="5317958" cy="34512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Mendaftar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data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data </a:t>
            </a:r>
            <a:r>
              <a:rPr lang="en-US" sz="2000" dirty="0" err="1"/>
              <a:t>mahasiswa</a:t>
            </a:r>
            <a:r>
              <a:rPr lang="en-US" sz="2000" dirty="0"/>
              <a:t> di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dan </a:t>
            </a:r>
            <a:r>
              <a:rPr lang="en-US" sz="2000" dirty="0" err="1"/>
              <a:t>pembimbing</a:t>
            </a:r>
            <a:r>
              <a:rPr lang="en-US" sz="2000" dirty="0"/>
              <a:t> </a:t>
            </a:r>
            <a:r>
              <a:rPr lang="en-US" sz="2000" dirty="0" err="1"/>
              <a:t>akademik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data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Bisa </a:t>
            </a:r>
            <a:r>
              <a:rPr lang="en-US" sz="2000" dirty="0" err="1"/>
              <a:t>mengedit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Mendaftarkan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matakuliah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SISTEM INFORMASI</a:t>
            </a:r>
            <a:br>
              <a:rPr lang="en-US" dirty="0"/>
            </a:br>
            <a:r>
              <a:rPr lang="en-US" dirty="0"/>
              <a:t>UDAYANA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DOSEN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397" y="1554185"/>
            <a:ext cx="5317958" cy="34512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Login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Mengedit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Menghilangkan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di </a:t>
            </a:r>
            <a:r>
              <a:rPr lang="en-US" sz="2000" dirty="0" err="1"/>
              <a:t>berikan</a:t>
            </a:r>
            <a:r>
              <a:rPr lang="en-US" sz="2000" dirty="0"/>
              <a:t> status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/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berlaku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daftar </a:t>
            </a:r>
            <a:r>
              <a:rPr lang="en-US" sz="2000" dirty="0" err="1"/>
              <a:t>mahasiswa</a:t>
            </a:r>
            <a:r>
              <a:rPr lang="en-US" sz="2000" dirty="0"/>
              <a:t> yang </a:t>
            </a:r>
            <a:r>
              <a:rPr lang="en-US" sz="2000" dirty="0" err="1"/>
              <a:t>mendaftar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matakuliah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SISTEM INFORMASI</a:t>
            </a:r>
            <a:br>
              <a:rPr lang="en-US" dirty="0"/>
            </a:br>
            <a:r>
              <a:rPr lang="en-US" dirty="0"/>
              <a:t>UDAYANA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66595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928" y="1951352"/>
            <a:ext cx="5317958" cy="23615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Mendaftarkan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Mwncabut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label </a:t>
            </a:r>
            <a:r>
              <a:rPr lang="en-US" sz="2000" dirty="0" err="1"/>
              <a:t>tertentu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Mencabut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label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SISTEM INFORMASI</a:t>
            </a:r>
            <a:br>
              <a:rPr lang="en-US" dirty="0"/>
            </a:br>
            <a:r>
              <a:rPr lang="en-US" dirty="0"/>
              <a:t>UDAYANA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51466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AKUN DUMMY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3B1C6-A222-40F7-8AF8-5485B2CBF62C}"/>
              </a:ext>
            </a:extLst>
          </p:cNvPr>
          <p:cNvSpPr txBox="1"/>
          <p:nvPr/>
        </p:nvSpPr>
        <p:spPr>
          <a:xfrm>
            <a:off x="1054100" y="1798385"/>
            <a:ext cx="43717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Mahasiswa</a:t>
            </a:r>
            <a:r>
              <a:rPr lang="en-US" sz="2800" dirty="0">
                <a:solidFill>
                  <a:schemeClr val="bg1"/>
                </a:solidFill>
              </a:rPr>
              <a:t>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Username	: 1708561054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Password	: 12345678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270F1-99B9-4AC2-B853-0CC05AFF2959}"/>
              </a:ext>
            </a:extLst>
          </p:cNvPr>
          <p:cNvSpPr txBox="1"/>
          <p:nvPr/>
        </p:nvSpPr>
        <p:spPr>
          <a:xfrm>
            <a:off x="4229944" y="4367118"/>
            <a:ext cx="37321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Admin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Username	: admin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Password	: admin123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378D1-F967-4FD4-9EFC-0D9E1D5EAC68}"/>
              </a:ext>
            </a:extLst>
          </p:cNvPr>
          <p:cNvSpPr txBox="1"/>
          <p:nvPr/>
        </p:nvSpPr>
        <p:spPr>
          <a:xfrm>
            <a:off x="6771297" y="1793370"/>
            <a:ext cx="41569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Dosen</a:t>
            </a:r>
            <a:r>
              <a:rPr lang="en-US" sz="2800" dirty="0">
                <a:solidFill>
                  <a:schemeClr val="bg1"/>
                </a:solidFill>
              </a:rPr>
              <a:t>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Username	: 123456789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Password	: 12345678</a:t>
            </a:r>
            <a:endParaRPr lang="en-ID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DESAIN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298E0-A70A-439B-AEF2-AF21EF18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36" y="1854493"/>
            <a:ext cx="5343927" cy="4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EF21E-AED8-447E-BAEE-7435879C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88148"/>
            <a:ext cx="7924800" cy="42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DAN REGISTRASI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B96D3-65FE-4D6E-AD37-7302AD8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00" y="2255585"/>
            <a:ext cx="3803988" cy="3137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11E9D3-4AB2-4ECC-A1DB-2C7D13E2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912" y="1652766"/>
            <a:ext cx="3335677" cy="46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7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HALAMAN MAHASISWA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BBD9A-CA91-4A86-A662-D0107DA7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1" y="2044219"/>
            <a:ext cx="9918413" cy="32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197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Avenir Next LT Pro</vt:lpstr>
      <vt:lpstr>Speak Pro</vt:lpstr>
      <vt:lpstr>Calibri</vt:lpstr>
      <vt:lpstr>Arial</vt:lpstr>
      <vt:lpstr>Office Theme</vt:lpstr>
      <vt:lpstr>SISTEM INFORMASI UDAYANA</vt:lpstr>
      <vt:lpstr>ROLE MAHASISWA</vt:lpstr>
      <vt:lpstr>ROLE DOSEN</vt:lpstr>
      <vt:lpstr>ROLE ADMIN</vt:lpstr>
      <vt:lpstr>AKUN DUMMY</vt:lpstr>
      <vt:lpstr>DESAIN DATABASE</vt:lpstr>
      <vt:lpstr>LANDING PAGE</vt:lpstr>
      <vt:lpstr>LOGIN DAN REGISTRASI</vt:lpstr>
      <vt:lpstr>TAMPILAN HALAMAN MAHASISWA</vt:lpstr>
      <vt:lpstr>TAMPILAN HALAMAN DOSEN</vt:lpstr>
      <vt:lpstr>TAMPILAN HALAMAN ADMIN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2020-05-29T09:37:45Z</dcterms:created>
  <dcterms:modified xsi:type="dcterms:W3CDTF">2020-05-29T10:22:14Z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